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0"/>
  </p:normalViewPr>
  <p:slideViewPr>
    <p:cSldViewPr snapToGrid="0" snapToObjects="1">
      <p:cViewPr varScale="1">
        <p:scale>
          <a:sx n="59" d="100"/>
          <a:sy n="59" d="100"/>
        </p:scale>
        <p:origin x="36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5148" y="2843"/>
    <p:text>See how we used transparent font to highlight step 2</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1143000" y="685800"/>
            <a:ext cx="4572000" cy="3429000"/>
          </a:xfrm>
          <a:prstGeom prst="rect">
            <a:avLst/>
          </a:prstGeom>
        </p:spPr>
        <p:txBody>
          <a:bodyPr/>
          <a:lstStyle/>
          <a:p>
            <a:endParaRPr/>
          </a:p>
        </p:txBody>
      </p:sp>
      <p:sp>
        <p:nvSpPr>
          <p:cNvPr id="246" name="Shape 24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Texte du titre"/>
          <p:cNvSpPr txBox="1">
            <a:spLocks noGrp="1"/>
          </p:cNvSpPr>
          <p:nvPr>
            <p:ph type="title"/>
          </p:nvPr>
        </p:nvSpPr>
        <p:spPr>
          <a:xfrm>
            <a:off x="1463959" y="3432813"/>
            <a:ext cx="21456081" cy="3869753"/>
          </a:xfrm>
          <a:prstGeom prst="rect">
            <a:avLst/>
          </a:prstGeom>
        </p:spPr>
        <p:txBody>
          <a:bodyPr anchor="t"/>
          <a:lstStyle>
            <a:lvl1pPr>
              <a:defRPr>
                <a:latin typeface="+mn-lt"/>
                <a:ea typeface="+mn-ea"/>
                <a:cs typeface="+mn-cs"/>
                <a:sym typeface="Montserrat-Bold"/>
              </a:defRPr>
            </a:lvl1pPr>
          </a:lstStyle>
          <a:p>
            <a:r>
              <a:t>Texte du titre</a:t>
            </a:r>
          </a:p>
        </p:txBody>
      </p:sp>
      <p:sp>
        <p:nvSpPr>
          <p:cNvPr id="16" name="Texte niveau 1…"/>
          <p:cNvSpPr txBox="1">
            <a:spLocks noGrp="1"/>
          </p:cNvSpPr>
          <p:nvPr>
            <p:ph type="body" sz="quarter" idx="1"/>
          </p:nvPr>
        </p:nvSpPr>
        <p:spPr>
          <a:xfrm>
            <a:off x="2961556" y="7874628"/>
            <a:ext cx="14716126" cy="2844386"/>
          </a:xfrm>
          <a:prstGeom prst="rect">
            <a:avLst/>
          </a:prstGeom>
        </p:spPr>
        <p:txBody>
          <a:bodyPr/>
          <a:lstStyle>
            <a:lvl1pPr>
              <a:spcBef>
                <a:spcPts val="0"/>
              </a:spcBef>
              <a:defRPr sz="5100">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endParaRPr/>
          </a:p>
        </p:txBody>
      </p:sp>
      <p:pic>
        <p:nvPicPr>
          <p:cNvPr id="1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re - Ha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 name="Texte du titre"/>
          <p:cNvSpPr txBox="1">
            <a:spLocks noGrp="1"/>
          </p:cNvSpPr>
          <p:nvPr>
            <p:ph type="title"/>
          </p:nvPr>
        </p:nvSpPr>
        <p:spPr>
          <a:xfrm>
            <a:off x="4387453" y="1928812"/>
            <a:ext cx="15609094" cy="3036095"/>
          </a:xfrm>
          <a:prstGeom prst="rect">
            <a:avLst/>
          </a:prstGeom>
        </p:spPr>
        <p:txBody>
          <a:bodyPr/>
          <a:lstStyle/>
          <a:p>
            <a:r>
              <a:t>Texte du titre</a:t>
            </a:r>
          </a:p>
        </p:txBody>
      </p:sp>
      <p:sp>
        <p:nvSpPr>
          <p:cNvPr id="121"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122"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23"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24"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re - Haut copi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 name="Texte du titre"/>
          <p:cNvSpPr txBox="1">
            <a:spLocks noGrp="1"/>
          </p:cNvSpPr>
          <p:nvPr>
            <p:ph type="title"/>
          </p:nvPr>
        </p:nvSpPr>
        <p:spPr>
          <a:xfrm>
            <a:off x="4387453" y="1928812"/>
            <a:ext cx="15609094" cy="3036095"/>
          </a:xfrm>
          <a:prstGeom prst="rect">
            <a:avLst/>
          </a:prstGeom>
        </p:spPr>
        <p:txBody>
          <a:bodyPr/>
          <a:lstStyle/>
          <a:p>
            <a:r>
              <a:t>Texte du titre</a:t>
            </a:r>
          </a:p>
        </p:txBody>
      </p:sp>
      <p:sp>
        <p:nvSpPr>
          <p:cNvPr id="132"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133"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3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3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re - Haut copi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2" name="Texte du titre"/>
          <p:cNvSpPr txBox="1">
            <a:spLocks noGrp="1"/>
          </p:cNvSpPr>
          <p:nvPr>
            <p:ph type="title"/>
          </p:nvPr>
        </p:nvSpPr>
        <p:spPr>
          <a:xfrm>
            <a:off x="4387453" y="1928812"/>
            <a:ext cx="15609094" cy="3036095"/>
          </a:xfrm>
          <a:prstGeom prst="rect">
            <a:avLst/>
          </a:prstGeom>
        </p:spPr>
        <p:txBody>
          <a:bodyPr/>
          <a:lstStyle/>
          <a:p>
            <a:r>
              <a:t>Texte du titre</a:t>
            </a:r>
          </a:p>
        </p:txBody>
      </p:sp>
      <p:sp>
        <p:nvSpPr>
          <p:cNvPr id="143"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144"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45"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46"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3" name="Texte du titre"/>
          <p:cNvSpPr txBox="1">
            <a:spLocks noGrp="1"/>
          </p:cNvSpPr>
          <p:nvPr>
            <p:ph type="title"/>
          </p:nvPr>
        </p:nvSpPr>
        <p:spPr>
          <a:xfrm>
            <a:off x="4387453" y="357187"/>
            <a:ext cx="15609094" cy="3036095"/>
          </a:xfrm>
          <a:prstGeom prst="rect">
            <a:avLst/>
          </a:prstGeom>
        </p:spPr>
        <p:txBody>
          <a:bodyPr/>
          <a:lstStyle/>
          <a:p>
            <a:r>
              <a:t>Texte du titre</a:t>
            </a:r>
          </a:p>
        </p:txBody>
      </p:sp>
      <p:sp>
        <p:nvSpPr>
          <p:cNvPr id="154" name="Texte niveau 1…"/>
          <p:cNvSpPr txBox="1">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55"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156"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57"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5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re, puces et photo">
    <p:bg>
      <p:bgPr>
        <a:solidFill>
          <a:schemeClr val="accent5">
            <a:satOff val="19767"/>
            <a:lumOff val="-23491"/>
          </a:schemeClr>
        </a:solidFill>
        <a:effectLst/>
      </p:bgPr>
    </p:bg>
    <p:spTree>
      <p:nvGrpSpPr>
        <p:cNvPr id="1" name=""/>
        <p:cNvGrpSpPr/>
        <p:nvPr/>
      </p:nvGrpSpPr>
      <p:grpSpPr>
        <a:xfrm>
          <a:off x="0" y="0"/>
          <a:ext cx="0" cy="0"/>
          <a:chOff x="0" y="0"/>
          <a:chExt cx="0" cy="0"/>
        </a:xfrm>
      </p:grpSpPr>
      <p:sp>
        <p:nvSpPr>
          <p:cNvPr id="165" name="duotone desk.png"/>
          <p:cNvSpPr>
            <a:spLocks noGrp="1"/>
          </p:cNvSpPr>
          <p:nvPr>
            <p:ph type="pic" sz="half" idx="13"/>
          </p:nvPr>
        </p:nvSpPr>
        <p:spPr>
          <a:xfrm>
            <a:off x="13571690" y="2898909"/>
            <a:ext cx="8187335" cy="9649359"/>
          </a:xfrm>
          <a:prstGeom prst="rect">
            <a:avLst/>
          </a:prstGeom>
        </p:spPr>
        <p:txBody>
          <a:bodyPr lIns="91439" tIns="45719" rIns="91439" bIns="45719">
            <a:noAutofit/>
          </a:bodyPr>
          <a:lstStyle/>
          <a:p>
            <a:endParaRPr/>
          </a:p>
        </p:txBody>
      </p:sp>
      <p:sp>
        <p:nvSpPr>
          <p:cNvPr id="166" name="Texte du titre"/>
          <p:cNvSpPr txBox="1">
            <a:spLocks noGrp="1"/>
          </p:cNvSpPr>
          <p:nvPr>
            <p:ph type="title"/>
          </p:nvPr>
        </p:nvSpPr>
        <p:spPr>
          <a:xfrm>
            <a:off x="4387453" y="357187"/>
            <a:ext cx="15609094" cy="3036095"/>
          </a:xfrm>
          <a:prstGeom prst="rect">
            <a:avLst/>
          </a:prstGeom>
        </p:spPr>
        <p:txBody>
          <a:bodyPr/>
          <a:lstStyle/>
          <a:p>
            <a:r>
              <a:t>Texte du titre</a:t>
            </a:r>
          </a:p>
        </p:txBody>
      </p:sp>
      <p:sp>
        <p:nvSpPr>
          <p:cNvPr id="167" name="Texte niveau 1…"/>
          <p:cNvSpPr txBox="1">
            <a:spLocks noGrp="1"/>
          </p:cNvSpPr>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Texte niveau 1</a:t>
            </a:r>
          </a:p>
          <a:p>
            <a:pPr lvl="1"/>
            <a:r>
              <a:t>Texte niveau 2</a:t>
            </a:r>
          </a:p>
          <a:p>
            <a:pPr lvl="2"/>
            <a:r>
              <a:t>Texte niveau 3</a:t>
            </a:r>
          </a:p>
          <a:p>
            <a:pPr lvl="3"/>
            <a:r>
              <a:t>Texte niveau 4</a:t>
            </a:r>
          </a:p>
          <a:p>
            <a:pPr lvl="4"/>
            <a:r>
              <a:t>Texte niveau 5</a:t>
            </a:r>
          </a:p>
        </p:txBody>
      </p:sp>
      <p:sp>
        <p:nvSpPr>
          <p:cNvPr id="168"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69"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DB1837"/>
            </a:gs>
            <a:gs pos="100000">
              <a:srgbClr val="7F1111"/>
            </a:gs>
          </a:gsLst>
          <a:lin ang="16200000" scaled="0"/>
        </a:gradFill>
        <a:effectLst/>
      </p:bgPr>
    </p:bg>
    <p:spTree>
      <p:nvGrpSpPr>
        <p:cNvPr id="1" name=""/>
        <p:cNvGrpSpPr/>
        <p:nvPr/>
      </p:nvGrpSpPr>
      <p:grpSpPr>
        <a:xfrm>
          <a:off x="0" y="0"/>
          <a:ext cx="0" cy="0"/>
          <a:chOff x="0" y="0"/>
          <a:chExt cx="0" cy="0"/>
        </a:xfrm>
      </p:grpSpPr>
      <p:sp>
        <p:nvSpPr>
          <p:cNvPr id="178" name="Texte niveau 1…"/>
          <p:cNvSpPr txBox="1">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79"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80"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1"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7F1111"/>
        </a:solidFill>
        <a:effectLst/>
      </p:bgPr>
    </p:bg>
    <p:spTree>
      <p:nvGrpSpPr>
        <p:cNvPr id="1" name=""/>
        <p:cNvGrpSpPr/>
        <p:nvPr/>
      </p:nvGrpSpPr>
      <p:grpSpPr>
        <a:xfrm>
          <a:off x="0" y="0"/>
          <a:ext cx="0" cy="0"/>
          <a:chOff x="0" y="0"/>
          <a:chExt cx="0" cy="0"/>
        </a:xfrm>
      </p:grpSpPr>
      <p:sp>
        <p:nvSpPr>
          <p:cNvPr id="189" name="duotone code.png"/>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90" name="duotone city.png"/>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91" name="duotone factory of dev.png"/>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9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9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9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it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2" name="-Gilles Allain"/>
          <p:cNvSpPr txBox="1">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203" name="« Saisissez une citation ici. »"/>
          <p:cNvSpPr txBox="1">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204"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205"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20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214" name="duotone spiral.png"/>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21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Vierge">
    <p:bg>
      <p:bgPr>
        <a:solidFill>
          <a:srgbClr val="7F1111"/>
        </a:solidFill>
        <a:effectLst/>
      </p:bgPr>
    </p:bg>
    <p:spTree>
      <p:nvGrpSpPr>
        <p:cNvPr id="1" name=""/>
        <p:cNvGrpSpPr/>
        <p:nvPr/>
      </p:nvGrpSpPr>
      <p:grpSpPr>
        <a:xfrm>
          <a:off x="0" y="0"/>
          <a:ext cx="0" cy="0"/>
          <a:chOff x="0" y="0"/>
          <a:chExt cx="0" cy="0"/>
        </a:xfrm>
      </p:grpSpPr>
      <p:sp>
        <p:nvSpPr>
          <p:cNvPr id="22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endParaRPr/>
          </a:p>
        </p:txBody>
      </p:sp>
      <p:pic>
        <p:nvPicPr>
          <p:cNvPr id="2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1" name="Texte niveau 1…"/>
          <p:cNvSpPr txBox="1">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ontserrat Semi Bold"/>
                <a:ea typeface="Montserrat Semi Bold"/>
                <a:cs typeface="Montserrat Semi Bold"/>
                <a:sym typeface="Montserrat Semi Bold"/>
              </a:defRPr>
            </a:lvl1pPr>
            <a:lvl2pPr>
              <a:spcBef>
                <a:spcPts val="0"/>
              </a:spcBef>
              <a:defRPr sz="6600">
                <a:solidFill>
                  <a:srgbClr val="FBFCFF"/>
                </a:solidFill>
                <a:latin typeface="Montserrat Semi Bold"/>
                <a:ea typeface="Montserrat Semi Bold"/>
                <a:cs typeface="Montserrat Semi Bold"/>
                <a:sym typeface="Montserrat Semi Bold"/>
              </a:defRPr>
            </a:lvl2pPr>
            <a:lvl3pPr>
              <a:spcBef>
                <a:spcPts val="0"/>
              </a:spcBef>
              <a:defRPr sz="5000">
                <a:solidFill>
                  <a:srgbClr val="FBFCFF"/>
                </a:solidFill>
                <a:latin typeface="Montserrat Semi Bold"/>
                <a:ea typeface="Montserrat Semi Bold"/>
                <a:cs typeface="Montserrat Semi Bold"/>
                <a:sym typeface="Montserrat Semi Bold"/>
              </a:defRPr>
            </a:lvl3pPr>
            <a:lvl4pPr>
              <a:spcBef>
                <a:spcPts val="0"/>
              </a:spcBef>
              <a:defRPr>
                <a:solidFill>
                  <a:srgbClr val="FBFCFF"/>
                </a:solidFill>
                <a:latin typeface="Montserrat Semi Bold"/>
                <a:ea typeface="Montserrat Semi Bold"/>
                <a:cs typeface="Montserrat Semi Bold"/>
                <a:sym typeface="Montserrat Semi Bold"/>
              </a:defRPr>
            </a:lvl4pPr>
            <a:lvl5pPr>
              <a:spcBef>
                <a:spcPts val="0"/>
              </a:spcBef>
              <a:defRPr>
                <a:solidFill>
                  <a:srgbClr val="FBFCFF"/>
                </a:solidFill>
                <a:latin typeface="Montserrat Semi Bold"/>
                <a:ea typeface="Montserrat Semi Bold"/>
                <a:cs typeface="Montserrat Semi Bold"/>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Texte du titre"/>
          <p:cNvSpPr txBox="1">
            <a:spLocks noGrp="1"/>
          </p:cNvSpPr>
          <p:nvPr>
            <p:ph type="title"/>
          </p:nvPr>
        </p:nvSpPr>
        <p:spPr>
          <a:xfrm>
            <a:off x="2366919" y="3483933"/>
            <a:ext cx="19632303" cy="1976271"/>
          </a:xfrm>
          <a:prstGeom prst="rect">
            <a:avLst/>
          </a:prstGeom>
        </p:spPr>
        <p:txBody>
          <a:bodyPr anchor="b"/>
          <a:lstStyle>
            <a:lvl1pPr>
              <a:defRPr>
                <a:latin typeface="+mn-lt"/>
                <a:ea typeface="+mn-ea"/>
                <a:cs typeface="+mn-cs"/>
                <a:sym typeface="Montserrat-Bold"/>
              </a:defRPr>
            </a:lvl1pPr>
          </a:lstStyle>
          <a:p>
            <a:r>
              <a:t>Texte du titre</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chemeClr val="accent5">
                <a:hueOff val="101205"/>
                <a:satOff val="-13598"/>
                <a:lumOff val="23877"/>
              </a:schemeClr>
            </a:gs>
            <a:gs pos="100000">
              <a:srgbClr val="7F1111"/>
            </a:gs>
          </a:gsLst>
          <a:lin ang="16200000" scaled="0"/>
        </a:gradFill>
        <a:effectLst/>
      </p:bgPr>
    </p:bg>
    <p:spTree>
      <p:nvGrpSpPr>
        <p:cNvPr id="1" name=""/>
        <p:cNvGrpSpPr/>
        <p:nvPr/>
      </p:nvGrpSpPr>
      <p:grpSpPr>
        <a:xfrm>
          <a:off x="0" y="0"/>
          <a:ext cx="0" cy="0"/>
          <a:chOff x="0" y="0"/>
          <a:chExt cx="0" cy="0"/>
        </a:xfrm>
      </p:grpSpPr>
      <p:sp>
        <p:nvSpPr>
          <p:cNvPr id="229"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30"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re et texte">
    <p:bg>
      <p:bgPr>
        <a:solidFill>
          <a:schemeClr val="accent5">
            <a:hueOff val="101205"/>
            <a:satOff val="-13598"/>
            <a:lumOff val="23877"/>
          </a:schemeClr>
        </a:solidFill>
        <a:effectLst/>
      </p:bgPr>
    </p:bg>
    <p:spTree>
      <p:nvGrpSpPr>
        <p:cNvPr id="1" name=""/>
        <p:cNvGrpSpPr/>
        <p:nvPr/>
      </p:nvGrpSpPr>
      <p:grpSpPr>
        <a:xfrm>
          <a:off x="0" y="0"/>
          <a:ext cx="0" cy="0"/>
          <a:chOff x="0" y="0"/>
          <a:chExt cx="0" cy="0"/>
        </a:xfrm>
      </p:grpSpPr>
      <p:sp>
        <p:nvSpPr>
          <p:cNvPr id="237" name="Texte du titre"/>
          <p:cNvSpPr txBox="1">
            <a:spLocks noGrp="1"/>
          </p:cNvSpPr>
          <p:nvPr>
            <p:ph type="title"/>
          </p:nvPr>
        </p:nvSpPr>
        <p:spPr>
          <a:prstGeom prst="rect">
            <a:avLst/>
          </a:prstGeom>
        </p:spPr>
        <p:txBody>
          <a:bodyPr/>
          <a:lstStyle/>
          <a:p>
            <a:r>
              <a:t>Texte du titre</a:t>
            </a:r>
          </a:p>
        </p:txBody>
      </p:sp>
      <p:sp>
        <p:nvSpPr>
          <p:cNvPr id="23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39"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solidFill>
          <a:schemeClr val="accent5">
            <a:satOff val="19767"/>
            <a:lumOff val="-23491"/>
          </a:schemeClr>
        </a:solidFill>
        <a:effectLst/>
      </p:bgPr>
    </p:bg>
    <p:spTree>
      <p:nvGrpSpPr>
        <p:cNvPr id="1" name=""/>
        <p:cNvGrpSpPr/>
        <p:nvPr/>
      </p:nvGrpSpPr>
      <p:grpSpPr>
        <a:xfrm>
          <a:off x="0" y="0"/>
          <a:ext cx="0" cy="0"/>
          <a:chOff x="0" y="0"/>
          <a:chExt cx="0" cy="0"/>
        </a:xfrm>
      </p:grpSpPr>
      <p:sp>
        <p:nvSpPr>
          <p:cNvPr id="39" name="duotone revolution.png"/>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Texte du titre"/>
          <p:cNvSpPr txBox="1">
            <a:spLocks noGrp="1"/>
          </p:cNvSpPr>
          <p:nvPr>
            <p:ph type="title"/>
          </p:nvPr>
        </p:nvSpPr>
        <p:spPr>
          <a:xfrm>
            <a:off x="3125692" y="353133"/>
            <a:ext cx="16626104" cy="1690154"/>
          </a:xfrm>
          <a:prstGeom prst="rect">
            <a:avLst/>
          </a:prstGeom>
        </p:spPr>
        <p:txBody>
          <a:bodyPr/>
          <a:lstStyle/>
          <a:p>
            <a:r>
              <a:t>Texte du titre</a:t>
            </a:r>
          </a:p>
        </p:txBody>
      </p:sp>
      <p:sp>
        <p:nvSpPr>
          <p:cNvPr id="41" name="Texte niveau 1…"/>
          <p:cNvSpPr txBox="1">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3" name="Texte"/>
          <p:cNvSpPr txBox="1"/>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45"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Texte du titre"/>
          <p:cNvSpPr txBox="1">
            <a:spLocks noGrp="1"/>
          </p:cNvSpPr>
          <p:nvPr>
            <p:ph type="title"/>
          </p:nvPr>
        </p:nvSpPr>
        <p:spPr>
          <a:prstGeom prst="rect">
            <a:avLst/>
          </a:prstGeom>
        </p:spPr>
        <p:txBody>
          <a:bodyPr/>
          <a:lstStyle/>
          <a:p>
            <a:r>
              <a:t>Texte du titre</a:t>
            </a:r>
          </a:p>
        </p:txBody>
      </p:sp>
      <p:sp>
        <p:nvSpPr>
          <p:cNvPr id="5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4"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texte vide">
    <p:spTree>
      <p:nvGrpSpPr>
        <p:cNvPr id="1" name=""/>
        <p:cNvGrpSpPr/>
        <p:nvPr/>
      </p:nvGrpSpPr>
      <p:grpSpPr>
        <a:xfrm>
          <a:off x="0" y="0"/>
          <a:ext cx="0" cy="0"/>
          <a:chOff x="0" y="0"/>
          <a:chExt cx="0" cy="0"/>
        </a:xfrm>
      </p:grpSpPr>
      <p:sp>
        <p:nvSpPr>
          <p:cNvPr id="61" name="Rectangle"/>
          <p:cNvSpPr/>
          <p:nvPr/>
        </p:nvSpPr>
        <p:spPr>
          <a:xfrm>
            <a:off x="3012281" y="6752587"/>
            <a:ext cx="18359438" cy="210826"/>
          </a:xfrm>
          <a:prstGeom prst="rect">
            <a:avLst/>
          </a:prstGeom>
          <a:solidFill>
            <a:srgbClr val="EDAF1F"/>
          </a:solidFill>
          <a:ln w="12700">
            <a:miter lim="400000"/>
          </a:ln>
        </p:spPr>
        <p:txBody>
          <a:bodyPr lIns="71437" tIns="71437" rIns="71437" bIns="71437" anchor="ctr"/>
          <a:lstStyle/>
          <a:p>
            <a:pPr>
              <a:defRPr sz="3600"/>
            </a:pPr>
            <a:endParaRPr/>
          </a:p>
        </p:txBody>
      </p:sp>
      <p:sp>
        <p:nvSpPr>
          <p:cNvPr id="6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6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6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65"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66" name="Texte du titre"/>
          <p:cNvSpPr txBox="1">
            <a:spLocks noGrp="1"/>
          </p:cNvSpPr>
          <p:nvPr>
            <p:ph type="title"/>
          </p:nvPr>
        </p:nvSpPr>
        <p:spPr>
          <a:xfrm>
            <a:off x="3054805" y="3954596"/>
            <a:ext cx="18256531" cy="1786067"/>
          </a:xfrm>
          <a:prstGeom prst="rect">
            <a:avLst/>
          </a:prstGeom>
        </p:spPr>
        <p:txBody>
          <a:bodyPr/>
          <a:lstStyle/>
          <a:p>
            <a:r>
              <a:t>Texte du titre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 name="Texte du titre"/>
          <p:cNvSpPr txBox="1">
            <a:spLocks noGrp="1"/>
          </p:cNvSpPr>
          <p:nvPr>
            <p:ph type="title"/>
          </p:nvPr>
        </p:nvSpPr>
        <p:spPr>
          <a:xfrm>
            <a:off x="-74038" y="333398"/>
            <a:ext cx="24715377" cy="1287829"/>
          </a:xfrm>
          <a:prstGeom prst="rect">
            <a:avLst/>
          </a:prstGeom>
          <a:solidFill>
            <a:schemeClr val="accent5">
              <a:hueOff val="101205"/>
              <a:satOff val="-13598"/>
              <a:lumOff val="23877"/>
            </a:schemeClr>
          </a:solidFill>
        </p:spPr>
        <p:txBody>
          <a:bodyPr/>
          <a:lstStyle>
            <a:lvl1pPr indent="506250" algn="l">
              <a:spcBef>
                <a:spcPts val="1600"/>
              </a:spcBef>
              <a:defRPr sz="6600">
                <a:latin typeface="+mn-lt"/>
                <a:ea typeface="+mn-ea"/>
                <a:cs typeface="+mn-cs"/>
                <a:sym typeface="Montserrat-Bold"/>
              </a:defRPr>
            </a:lvl1pPr>
          </a:lstStyle>
          <a:p>
            <a:r>
              <a:t>Texte du titre</a:t>
            </a:r>
          </a:p>
        </p:txBody>
      </p:sp>
      <p:sp>
        <p:nvSpPr>
          <p:cNvPr id="74" name="Texte niveau 1…"/>
          <p:cNvSpPr txBox="1">
            <a:spLocks noGrp="1"/>
          </p:cNvSpPr>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sp>
        <p:nvSpPr>
          <p:cNvPr id="75"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76"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77"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chemeClr val="accent5">
            <a:satOff val="19767"/>
            <a:lumOff val="-23491"/>
          </a:schemeClr>
        </a:solidFill>
        <a:effectLst/>
      </p:bgPr>
    </p:bg>
    <p:spTree>
      <p:nvGrpSpPr>
        <p:cNvPr id="1" name=""/>
        <p:cNvGrpSpPr/>
        <p:nvPr/>
      </p:nvGrpSpPr>
      <p:grpSpPr>
        <a:xfrm>
          <a:off x="0" y="0"/>
          <a:ext cx="0" cy="0"/>
          <a:chOff x="0" y="0"/>
          <a:chExt cx="0" cy="0"/>
        </a:xfrm>
      </p:grpSpPr>
      <p:sp>
        <p:nvSpPr>
          <p:cNvPr id="85" name="Texte du titre"/>
          <p:cNvSpPr txBox="1">
            <a:spLocks noGrp="1"/>
          </p:cNvSpPr>
          <p:nvPr>
            <p:ph type="title"/>
          </p:nvPr>
        </p:nvSpPr>
        <p:spPr>
          <a:xfrm>
            <a:off x="1355816" y="3438815"/>
            <a:ext cx="21672368" cy="6838370"/>
          </a:xfrm>
          <a:prstGeom prst="rect">
            <a:avLst/>
          </a:prstGeom>
        </p:spPr>
        <p:txBody>
          <a:bodyPr/>
          <a:lstStyle/>
          <a:p>
            <a:r>
              <a:t>Texte du titre</a:t>
            </a:r>
          </a:p>
        </p:txBody>
      </p:sp>
      <p:sp>
        <p:nvSpPr>
          <p:cNvPr id="86"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87"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 name="Texte du titre"/>
          <p:cNvSpPr txBox="1">
            <a:spLocks noGrp="1"/>
          </p:cNvSpPr>
          <p:nvPr>
            <p:ph type="title"/>
          </p:nvPr>
        </p:nvSpPr>
        <p:spPr>
          <a:xfrm>
            <a:off x="4833937" y="4536281"/>
            <a:ext cx="14716126" cy="4643438"/>
          </a:xfrm>
          <a:prstGeom prst="rect">
            <a:avLst/>
          </a:prstGeom>
        </p:spPr>
        <p:txBody>
          <a:bodyPr/>
          <a:lstStyle/>
          <a:p>
            <a:r>
              <a:t>Texte du titre</a:t>
            </a:r>
          </a:p>
        </p:txBody>
      </p:sp>
      <p:sp>
        <p:nvSpPr>
          <p:cNvPr id="97"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98"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endParaRPr/>
          </a:p>
        </p:txBody>
      </p:sp>
      <p:pic>
        <p:nvPicPr>
          <p:cNvPr id="99"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0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e">
    <p:bg>
      <p:bgPr>
        <a:gradFill flip="none" rotWithShape="1">
          <a:gsLst>
            <a:gs pos="0">
              <a:srgbClr val="7F1111"/>
            </a:gs>
            <a:gs pos="100000">
              <a:srgbClr val="DB1837"/>
            </a:gs>
          </a:gsLst>
          <a:lin ang="5400000" scaled="0"/>
        </a:gradFill>
        <a:effectLst/>
      </p:bgPr>
    </p:bg>
    <p:spTree>
      <p:nvGrpSpPr>
        <p:cNvPr id="1" name=""/>
        <p:cNvGrpSpPr/>
        <p:nvPr/>
      </p:nvGrpSpPr>
      <p:grpSpPr>
        <a:xfrm>
          <a:off x="0" y="0"/>
          <a:ext cx="0" cy="0"/>
          <a:chOff x="0" y="0"/>
          <a:chExt cx="0" cy="0"/>
        </a:xfrm>
      </p:grpSpPr>
      <p:sp>
        <p:nvSpPr>
          <p:cNvPr id="107" name="duotone factory of dev.png"/>
          <p:cNvSpPr>
            <a:spLocks noGrp="1"/>
          </p:cNvSpPr>
          <p:nvPr>
            <p:ph type="pic" sz="half" idx="13"/>
          </p:nvPr>
        </p:nvSpPr>
        <p:spPr>
          <a:xfrm>
            <a:off x="12495609" y="898481"/>
            <a:ext cx="7489362" cy="11555016"/>
          </a:xfrm>
          <a:prstGeom prst="rect">
            <a:avLst/>
          </a:prstGeom>
          <a:ln w="101600">
            <a:solidFill>
              <a:srgbClr val="FFFFFF"/>
            </a:solidFill>
          </a:ln>
        </p:spPr>
        <p:txBody>
          <a:bodyPr lIns="91439" tIns="45719" rIns="91439" bIns="45719">
            <a:noAutofit/>
          </a:bodyPr>
          <a:lstStyle/>
          <a:p>
            <a:endParaRPr/>
          </a:p>
        </p:txBody>
      </p:sp>
      <p:sp>
        <p:nvSpPr>
          <p:cNvPr id="108" name="Texte du titre"/>
          <p:cNvSpPr txBox="1">
            <a:spLocks noGrp="1"/>
          </p:cNvSpPr>
          <p:nvPr>
            <p:ph type="title"/>
          </p:nvPr>
        </p:nvSpPr>
        <p:spPr>
          <a:xfrm>
            <a:off x="1227725" y="892968"/>
            <a:ext cx="10660666" cy="5607845"/>
          </a:xfrm>
          <a:prstGeom prst="rect">
            <a:avLst/>
          </a:prstGeom>
        </p:spPr>
        <p:txBody>
          <a:bodyPr anchor="b"/>
          <a:lstStyle/>
          <a:p>
            <a:r>
              <a:t>Texte du titre</a:t>
            </a:r>
          </a:p>
        </p:txBody>
      </p:sp>
      <p:sp>
        <p:nvSpPr>
          <p:cNvPr id="109" name="Texte niveau 1…"/>
          <p:cNvSpPr txBox="1">
            <a:spLocks noGrp="1"/>
          </p:cNvSpPr>
          <p:nvPr>
            <p:ph type="body" sz="quarter" idx="1"/>
          </p:nvPr>
        </p:nvSpPr>
        <p:spPr>
          <a:xfrm>
            <a:off x="4387453" y="6697265"/>
            <a:ext cx="7500938"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10"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11"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1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F1111"/>
            </a:gs>
            <a:gs pos="100000">
              <a:srgbClr val="F9002E"/>
            </a:gs>
          </a:gsLst>
          <a:lin ang="16200000" scaled="0"/>
        </a:grad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Texte du titre</a:t>
            </a:r>
          </a:p>
        </p:txBody>
      </p:sp>
      <p:sp>
        <p:nvSpPr>
          <p:cNvPr id="3" name="Rectangle"/>
          <p:cNvSpPr/>
          <p:nvPr/>
        </p:nvSpPr>
        <p:spPr>
          <a:xfrm>
            <a:off x="-4949" y="12917434"/>
            <a:ext cx="24393896" cy="848168"/>
          </a:xfrm>
          <a:prstGeom prst="rect">
            <a:avLst/>
          </a:prstGeom>
          <a:blipFill>
            <a:blip r:embed="rId23"/>
            <a:stretch>
              <a:fillRect/>
            </a:stretch>
          </a:blipFill>
          <a:ln w="12700">
            <a:miter lim="400000"/>
          </a:ln>
        </p:spPr>
        <p:txBody>
          <a:bodyPr lIns="71437" tIns="71437" rIns="71437" bIns="71437" anchor="ctr"/>
          <a:lstStyle/>
          <a:p>
            <a:pPr>
              <a:defRPr sz="3600"/>
            </a:pPr>
            <a:endParaRPr/>
          </a:p>
        </p:txBody>
      </p:sp>
      <p:pic>
        <p:nvPicPr>
          <p:cNvPr id="4" name="logo-texte-devoxx-france-400.png" descr="logo-texte-devoxx-france-400.png"/>
          <p:cNvPicPr>
            <a:picLocks noChangeAspect="1"/>
          </p:cNvPicPr>
          <p:nvPr/>
        </p:nvPicPr>
        <p:blipFill>
          <a:blip r:embed="rId24">
            <a:extLst/>
          </a:blip>
          <a:stretch>
            <a:fillRect/>
          </a:stretch>
        </p:blipFill>
        <p:spPr>
          <a:xfrm>
            <a:off x="18445398" y="12975966"/>
            <a:ext cx="5968195" cy="731104"/>
          </a:xfrm>
          <a:prstGeom prst="rect">
            <a:avLst/>
          </a:prstGeom>
          <a:ln w="12700">
            <a:miter lim="400000"/>
          </a:ln>
        </p:spPr>
      </p:pic>
      <p:sp>
        <p:nvSpPr>
          <p:cNvPr id="5" name="Numéro de diapositive"/>
          <p:cNvSpPr txBox="1">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t>‹N°›</a:t>
            </a:fld>
            <a:endParaRPr/>
          </a:p>
        </p:txBody>
      </p:sp>
      <p:sp>
        <p:nvSpPr>
          <p:cNvPr id="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Texte niveau 1…"/>
          <p:cNvSpPr txBox="1">
            <a:spLocks noGrp="1"/>
          </p:cNvSpPr>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duotone.shapefactory.co/"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cfp.devoxx.fr" TargetMode="External"/><Relationship Id="rId2" Type="http://schemas.openxmlformats.org/officeDocument/2006/relationships/image" Target="../media/image14.ti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s://bitbucket.org/nicolas_martignole/devoxxfr_templat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fontsquirrel.com/fonts/open-sans" TargetMode="External"/><Relationship Id="rId2" Type="http://schemas.openxmlformats.org/officeDocument/2006/relationships/hyperlink" Target="https://www.fontsquirrel.com/fonts/montserrat"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Devoxx France 2017…"/>
          <p:cNvSpPr txBox="1">
            <a:spLocks noGrp="1"/>
          </p:cNvSpPr>
          <p:nvPr>
            <p:ph type="ctrTitle"/>
          </p:nvPr>
        </p:nvSpPr>
        <p:spPr>
          <a:xfrm>
            <a:off x="3081822" y="979348"/>
            <a:ext cx="18220355" cy="3869752"/>
          </a:xfrm>
          <a:prstGeom prst="rect">
            <a:avLst/>
          </a:prstGeom>
        </p:spPr>
        <p:txBody>
          <a:bodyPr>
            <a:normAutofit/>
          </a:bodyPr>
          <a:lstStyle/>
          <a:p>
            <a:pPr>
              <a:defRPr>
                <a:latin typeface="+mj-lt"/>
                <a:ea typeface="+mj-ea"/>
                <a:cs typeface="+mj-cs"/>
                <a:sym typeface="Montserrat-Regular"/>
              </a:defRPr>
            </a:pPr>
            <a:r>
              <a:rPr lang="fr-FR" dirty="0"/>
              <a:t>Accélérez vos tests End-To-End avec </a:t>
            </a:r>
            <a:r>
              <a:rPr lang="fr-FR" dirty="0" err="1"/>
              <a:t>Cypress</a:t>
            </a:r>
            <a:endParaRPr dirty="0"/>
          </a:p>
          <a:p>
            <a:pPr>
              <a:defRPr>
                <a:latin typeface="+mj-lt"/>
                <a:ea typeface="+mj-ea"/>
                <a:cs typeface="+mj-cs"/>
                <a:sym typeface="Montserrat-Regular"/>
              </a:defRPr>
            </a:pPr>
            <a:endParaRPr dirty="0"/>
          </a:p>
        </p:txBody>
      </p:sp>
      <p:sp>
        <p:nvSpPr>
          <p:cNvPr id="249" name="Nicolas Martignole @nmartignole…"/>
          <p:cNvSpPr txBox="1">
            <a:spLocks noGrp="1"/>
          </p:cNvSpPr>
          <p:nvPr>
            <p:ph type="subTitle" sz="quarter" idx="1"/>
          </p:nvPr>
        </p:nvSpPr>
        <p:spPr>
          <a:xfrm>
            <a:off x="2143734" y="11378849"/>
            <a:ext cx="14716126" cy="1074390"/>
          </a:xfrm>
          <a:prstGeom prst="rect">
            <a:avLst/>
          </a:prstGeom>
        </p:spPr>
        <p:txBody>
          <a:bodyPr/>
          <a:lstStyle/>
          <a:p>
            <a:r>
              <a:rPr lang="fr-FR" dirty="0"/>
              <a:t>Rodolphe BUNG</a:t>
            </a:r>
            <a:r>
              <a:rPr dirty="0"/>
              <a:t> @</a:t>
            </a:r>
            <a:r>
              <a:rPr lang="fr-FR" dirty="0" err="1"/>
              <a:t>rodbung</a:t>
            </a:r>
            <a:endParaRPr dirty="0"/>
          </a:p>
          <a:p>
            <a:endParaRPr dirty="0"/>
          </a:p>
        </p:txBody>
      </p:sp>
      <p:sp>
        <p:nvSpPr>
          <p:cNvPr id="250" name="Numéro de diapositive"/>
          <p:cNvSpPr txBox="1">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tep 3 : Show the list with score"/>
          <p:cNvSpPr txBox="1">
            <a:spLocks noGrp="1"/>
          </p:cNvSpPr>
          <p:nvPr>
            <p:ph type="title"/>
          </p:nvPr>
        </p:nvSpPr>
        <p:spPr>
          <a:prstGeom prst="rect">
            <a:avLst/>
          </a:prstGeom>
        </p:spPr>
        <p:txBody>
          <a:bodyPr/>
          <a:lstStyle/>
          <a:p>
            <a:r>
              <a:t>Step 3 : Show the list with score</a:t>
            </a:r>
          </a:p>
        </p:txBody>
      </p:sp>
      <p:sp>
        <p:nvSpPr>
          <p:cNvPr id="285" name="127.0.0.1:6363[2]&gt; zadd hackers 1953 &quot;Richard Stallman&quot;…"/>
          <p:cNvSpPr txBox="1">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6) "1969"</a:t>
            </a:r>
          </a:p>
        </p:txBody>
      </p:sp>
      <p:sp>
        <p:nvSpPr>
          <p:cNvPr id="286" name="Numéro de diapositive"/>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tep 4 : Last step with transparent code"/>
          <p:cNvSpPr txBox="1">
            <a:spLocks noGrp="1"/>
          </p:cNvSpPr>
          <p:nvPr>
            <p:ph type="title"/>
          </p:nvPr>
        </p:nvSpPr>
        <p:spPr>
          <a:prstGeom prst="rect">
            <a:avLst/>
          </a:prstGeom>
        </p:spPr>
        <p:txBody>
          <a:bodyPr/>
          <a:lstStyle/>
          <a:p>
            <a:r>
              <a:t>Step 4 : Last step with transparent code</a:t>
            </a:r>
          </a:p>
        </p:txBody>
      </p:sp>
      <p:sp>
        <p:nvSpPr>
          <p:cNvPr id="289" name="127.0.0.1:6363[2]&gt; zadd hackers 1953 &quot;Richard Stallman&quot;…"/>
          <p:cNvSpPr txBox="1">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p:txBody>
      </p:sp>
      <p:sp>
        <p:nvSpPr>
          <p:cNvPr id="290" name="Numéro de diapositive"/>
          <p:cNvSpPr txBox="1">
            <a:spLocks noGrp="1"/>
          </p:cNvSpPr>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Live Demo"/>
          <p:cNvSpPr txBox="1">
            <a:spLocks noGrp="1"/>
          </p:cNvSpPr>
          <p:nvPr>
            <p:ph type="title"/>
          </p:nvPr>
        </p:nvSpPr>
        <p:spPr>
          <a:xfrm>
            <a:off x="1346886" y="3438815"/>
            <a:ext cx="21672368" cy="6838370"/>
          </a:xfrm>
          <a:prstGeom prst="rect">
            <a:avLst/>
          </a:prstGeom>
        </p:spPr>
        <p:txBody>
          <a:bodyPr/>
          <a:lstStyle/>
          <a:p>
            <a:r>
              <a:t>Live Demo</a:t>
            </a:r>
          </a:p>
        </p:txBody>
      </p:sp>
      <p:sp>
        <p:nvSpPr>
          <p:cNvPr id="293" name="Numéro de diapositive"/>
          <p:cNvSpPr txBox="1">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Merci / Thanks you"/>
          <p:cNvSpPr txBox="1">
            <a:spLocks noGrp="1"/>
          </p:cNvSpPr>
          <p:nvPr>
            <p:ph type="title"/>
          </p:nvPr>
        </p:nvSpPr>
        <p:spPr>
          <a:prstGeom prst="rect">
            <a:avLst/>
          </a:prstGeom>
        </p:spPr>
        <p:txBody>
          <a:bodyPr/>
          <a:lstStyle/>
          <a:p>
            <a:r>
              <a:t>Merci / Thanks you</a:t>
            </a:r>
          </a:p>
        </p:txBody>
      </p:sp>
      <p:sp>
        <p:nvSpPr>
          <p:cNvPr id="296" name="Numéro de diapositive"/>
          <p:cNvSpPr txBox="1">
            <a:spLocks noGrp="1"/>
          </p:cNvSpPr>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duotone think.png" descr="duotone think.png"/>
          <p:cNvPicPr>
            <a:picLocks noGrp="1" noChangeAspect="1"/>
          </p:cNvPicPr>
          <p:nvPr>
            <p:ph type="pic" idx="13"/>
          </p:nvPr>
        </p:nvPicPr>
        <p:blipFill>
          <a:blip r:embed="rId2">
            <a:extLst/>
          </a:blip>
          <a:srcRect l="1388" r="1388"/>
          <a:stretch>
            <a:fillRect/>
          </a:stretch>
        </p:blipFill>
        <p:spPr>
          <a:xfrm>
            <a:off x="12495608" y="898481"/>
            <a:ext cx="7489363" cy="11555016"/>
          </a:xfrm>
          <a:prstGeom prst="rect">
            <a:avLst/>
          </a:prstGeom>
        </p:spPr>
      </p:pic>
      <p:sp>
        <p:nvSpPr>
          <p:cNvPr id="299" name="Facts"/>
          <p:cNvSpPr txBox="1">
            <a:spLocks noGrp="1"/>
          </p:cNvSpPr>
          <p:nvPr>
            <p:ph type="title"/>
          </p:nvPr>
        </p:nvSpPr>
        <p:spPr>
          <a:prstGeom prst="rect">
            <a:avLst/>
          </a:prstGeom>
        </p:spPr>
        <p:txBody>
          <a:bodyPr/>
          <a:lstStyle/>
          <a:p>
            <a:r>
              <a:t>Facts</a:t>
            </a:r>
          </a:p>
        </p:txBody>
      </p:sp>
      <p:sp>
        <p:nvSpPr>
          <p:cNvPr id="300" name="Devoxx France 2018…"/>
          <p:cNvSpPr txBox="1">
            <a:spLocks noGrp="1"/>
          </p:cNvSpPr>
          <p:nvPr>
            <p:ph type="body" sz="quarter" idx="1"/>
          </p:nvPr>
        </p:nvSpPr>
        <p:spPr>
          <a:prstGeom prst="rect">
            <a:avLst/>
          </a:prstGeom>
        </p:spPr>
        <p:txBody>
          <a:bodyPr/>
          <a:lstStyle/>
          <a:p>
            <a:r>
              <a:t>Devoxx France 2018 </a:t>
            </a:r>
          </a:p>
          <a:p>
            <a:endParaRPr/>
          </a:p>
          <a:p>
            <a:r>
              <a:t>231 speakers with a badge, 60 exhibitors</a:t>
            </a:r>
          </a:p>
          <a:p>
            <a:endParaRPr/>
          </a:p>
          <a:p>
            <a:r>
              <a:t>and more than 3000 attendees</a:t>
            </a:r>
          </a:p>
        </p:txBody>
      </p:sp>
      <p:sp>
        <p:nvSpPr>
          <p:cNvPr id="301" name="Numéro de diapositive"/>
          <p:cNvSpPr txBox="1">
            <a:spLocks noGrp="1"/>
          </p:cNvSpPr>
          <p:nvPr>
            <p:ph type="sldNum" sz="quarter" idx="2"/>
          </p:nvPr>
        </p:nvSpPr>
        <p:spPr>
          <a:xfrm>
            <a:off x="11972148" y="13019484"/>
            <a:ext cx="421844"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Less code is less bug"/>
          <p:cNvSpPr txBox="1">
            <a:spLocks noGrp="1"/>
          </p:cNvSpPr>
          <p:nvPr>
            <p:ph type="title"/>
          </p:nvPr>
        </p:nvSpPr>
        <p:spPr>
          <a:prstGeom prst="rect">
            <a:avLst/>
          </a:prstGeom>
        </p:spPr>
        <p:txBody>
          <a:bodyPr/>
          <a:lstStyle/>
          <a:p>
            <a:r>
              <a:t>Less code is less bug</a:t>
            </a:r>
          </a:p>
        </p:txBody>
      </p:sp>
      <p:sp>
        <p:nvSpPr>
          <p:cNvPr id="304" name="Numéro de diapositive"/>
          <p:cNvSpPr txBox="1">
            <a:spLocks noGrp="1"/>
          </p:cNvSpPr>
          <p:nvPr>
            <p:ph type="sldNum" sz="quarter" idx="2"/>
          </p:nvPr>
        </p:nvSpPr>
        <p:spPr>
          <a:xfrm>
            <a:off x="11971170" y="13019484"/>
            <a:ext cx="423800"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duotone factory of dev.png" descr="duotone factory of dev.png"/>
          <p:cNvPicPr>
            <a:picLocks noGrp="1" noChangeAspect="1"/>
          </p:cNvPicPr>
          <p:nvPr>
            <p:ph type="pic" idx="13"/>
          </p:nvPr>
        </p:nvPicPr>
        <p:blipFill>
          <a:blip r:embed="rId2">
            <a:extLst/>
          </a:blip>
          <a:srcRect t="4610" b="4610"/>
          <a:stretch>
            <a:fillRect/>
          </a:stretch>
        </p:blipFill>
        <p:spPr>
          <a:prstGeom prst="rect">
            <a:avLst/>
          </a:prstGeom>
        </p:spPr>
      </p:pic>
      <p:sp>
        <p:nvSpPr>
          <p:cNvPr id="307" name="Titre"/>
          <p:cNvSpPr txBox="1">
            <a:spLocks noGrp="1"/>
          </p:cNvSpPr>
          <p:nvPr>
            <p:ph type="title"/>
          </p:nvPr>
        </p:nvSpPr>
        <p:spPr>
          <a:prstGeom prst="rect">
            <a:avLst/>
          </a:prstGeom>
        </p:spPr>
        <p:txBody>
          <a:bodyPr/>
          <a:lstStyle/>
          <a:p>
            <a:pPr defTabSz="731162">
              <a:defRPr sz="9968"/>
            </a:pPr>
            <a:endParaRPr/>
          </a:p>
        </p:txBody>
      </p:sp>
      <p:sp>
        <p:nvSpPr>
          <p:cNvPr id="308" name="Corps"/>
          <p:cNvSpPr txBox="1">
            <a:spLocks noGrp="1"/>
          </p:cNvSpPr>
          <p:nvPr>
            <p:ph type="body" sz="quarter" idx="1"/>
          </p:nvPr>
        </p:nvSpPr>
        <p:spPr>
          <a:prstGeom prst="rect">
            <a:avLst/>
          </a:prstGeom>
        </p:spPr>
        <p:txBody>
          <a:bodyPr/>
          <a:lstStyle/>
          <a:p>
            <a:endParaRPr/>
          </a:p>
        </p:txBody>
      </p:sp>
      <p:sp>
        <p:nvSpPr>
          <p:cNvPr id="309" name="Numéro de diapositive"/>
          <p:cNvSpPr txBox="1">
            <a:spLocks noGrp="1"/>
          </p:cNvSpPr>
          <p:nvPr>
            <p:ph type="sldNum" sz="quarter" idx="2"/>
          </p:nvPr>
        </p:nvSpPr>
        <p:spPr>
          <a:xfrm>
            <a:off x="11965443" y="13019484"/>
            <a:ext cx="435255"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duotone books.png" descr="duotone books.png"/>
          <p:cNvPicPr>
            <a:picLocks noGrp="1" noChangeAspect="1"/>
          </p:cNvPicPr>
          <p:nvPr>
            <p:ph type="pic" idx="13"/>
          </p:nvPr>
        </p:nvPicPr>
        <p:blipFill>
          <a:blip r:embed="rId2">
            <a:extLst/>
          </a:blip>
          <a:srcRect t="3112" b="3112"/>
          <a:stretch>
            <a:fillRect/>
          </a:stretch>
        </p:blipFill>
        <p:spPr>
          <a:xfrm>
            <a:off x="4659907" y="2299692"/>
            <a:ext cx="15064011" cy="9116660"/>
          </a:xfrm>
          <a:prstGeom prst="rect">
            <a:avLst/>
          </a:prstGeom>
        </p:spPr>
      </p:pic>
      <p:sp>
        <p:nvSpPr>
          <p:cNvPr id="312" name="Titre"/>
          <p:cNvSpPr txBox="1">
            <a:spLocks noGrp="1"/>
          </p:cNvSpPr>
          <p:nvPr>
            <p:ph type="title"/>
          </p:nvPr>
        </p:nvSpPr>
        <p:spPr>
          <a:prstGeom prst="rect">
            <a:avLst/>
          </a:prstGeom>
        </p:spPr>
        <p:txBody>
          <a:bodyPr/>
          <a:lstStyle/>
          <a:p>
            <a:pPr defTabSz="731162">
              <a:defRPr sz="9968"/>
            </a:pPr>
            <a:endParaRPr/>
          </a:p>
        </p:txBody>
      </p:sp>
      <p:sp>
        <p:nvSpPr>
          <p:cNvPr id="313" name="Corps"/>
          <p:cNvSpPr txBox="1">
            <a:spLocks noGrp="1"/>
          </p:cNvSpPr>
          <p:nvPr>
            <p:ph type="body" sz="quarter" idx="1"/>
          </p:nvPr>
        </p:nvSpPr>
        <p:spPr>
          <a:prstGeom prst="rect">
            <a:avLst/>
          </a:prstGeom>
        </p:spPr>
        <p:txBody>
          <a:bodyPr/>
          <a:lstStyle/>
          <a:p>
            <a:endParaRPr/>
          </a:p>
        </p:txBody>
      </p:sp>
      <p:sp>
        <p:nvSpPr>
          <p:cNvPr id="314" name="Numéro de diapositive"/>
          <p:cNvSpPr txBox="1">
            <a:spLocks noGrp="1"/>
          </p:cNvSpPr>
          <p:nvPr>
            <p:ph type="sldNum" sz="quarter" idx="2"/>
          </p:nvPr>
        </p:nvSpPr>
        <p:spPr>
          <a:xfrm>
            <a:off x="11972986" y="13019484"/>
            <a:ext cx="420168"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Why less slides is better than more slides"/>
          <p:cNvSpPr txBox="1">
            <a:spLocks noGrp="1"/>
          </p:cNvSpPr>
          <p:nvPr>
            <p:ph type="title"/>
          </p:nvPr>
        </p:nvSpPr>
        <p:spPr>
          <a:prstGeom prst="rect">
            <a:avLst/>
          </a:prstGeom>
        </p:spPr>
        <p:txBody>
          <a:bodyPr/>
          <a:lstStyle>
            <a:lvl1pPr defTabSz="681870">
              <a:defRPr sz="9296"/>
            </a:lvl1pPr>
          </a:lstStyle>
          <a:p>
            <a:r>
              <a:t>Why less slides is better than more slides</a:t>
            </a:r>
          </a:p>
        </p:txBody>
      </p:sp>
      <p:sp>
        <p:nvSpPr>
          <p:cNvPr id="317" name="Devoxx France runs on 3 days…"/>
          <p:cNvSpPr txBox="1">
            <a:spLocks noGrp="1"/>
          </p:cNvSpPr>
          <p:nvPr>
            <p:ph type="body" idx="1"/>
          </p:nvPr>
        </p:nvSpPr>
        <p:spPr>
          <a:prstGeom prst="rect">
            <a:avLst/>
          </a:prstGeom>
        </p:spPr>
        <p:txBody>
          <a:bodyPr/>
          <a:lstStyle/>
          <a:p>
            <a:r>
              <a:t>Devoxx France runs on 3 days</a:t>
            </a:r>
          </a:p>
          <a:p>
            <a:r>
              <a:t>Audience loves live coding and demo</a:t>
            </a:r>
          </a:p>
          <a:p>
            <a:r>
              <a:t>Too much bullet points is super boring</a:t>
            </a:r>
          </a:p>
          <a:p>
            <a:r>
              <a:t>More text : less concentration from the audience that will just read your slides</a:t>
            </a:r>
          </a:p>
          <a:p>
            <a:r>
              <a:t>So this is exactly what you should not do</a:t>
            </a:r>
          </a:p>
        </p:txBody>
      </p:sp>
      <p:sp>
        <p:nvSpPr>
          <p:cNvPr id="318" name="Numéro de diapositive"/>
          <p:cNvSpPr txBox="1">
            <a:spLocks noGrp="1"/>
          </p:cNvSpPr>
          <p:nvPr>
            <p:ph type="sldNum" sz="quarter" idx="2"/>
          </p:nvPr>
        </p:nvSpPr>
        <p:spPr>
          <a:xfrm>
            <a:off x="11963207" y="13019484"/>
            <a:ext cx="439726"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Pourquoi peu de diapositives c’est mieux"/>
          <p:cNvSpPr txBox="1">
            <a:spLocks noGrp="1"/>
          </p:cNvSpPr>
          <p:nvPr>
            <p:ph type="title"/>
          </p:nvPr>
        </p:nvSpPr>
        <p:spPr>
          <a:prstGeom prst="rect">
            <a:avLst/>
          </a:prstGeom>
        </p:spPr>
        <p:txBody>
          <a:bodyPr/>
          <a:lstStyle>
            <a:lvl1pPr defTabSz="681870">
              <a:defRPr sz="9296"/>
            </a:lvl1pPr>
          </a:lstStyle>
          <a:p>
            <a:r>
              <a:t>Pourquoi peu de diapositives c’est mieux</a:t>
            </a:r>
          </a:p>
        </p:txBody>
      </p:sp>
      <p:sp>
        <p:nvSpPr>
          <p:cNvPr id="321" name="Devoxx France se déroule sur 3 jours…"/>
          <p:cNvSpPr txBox="1">
            <a:spLocks noGrp="1"/>
          </p:cNvSpPr>
          <p:nvPr>
            <p:ph type="body" idx="1"/>
          </p:nvPr>
        </p:nvSpPr>
        <p:spPr>
          <a:prstGeom prst="rect">
            <a:avLst/>
          </a:prstGeom>
        </p:spPr>
        <p:txBody>
          <a:bodyPr/>
          <a:lstStyle/>
          <a:p>
            <a:pPr marL="409875" indent="-409875" defTabSz="599717">
              <a:spcBef>
                <a:spcPts val="4300"/>
              </a:spcBef>
              <a:defRPr sz="3504"/>
            </a:pPr>
            <a:r>
              <a:t>Devoxx France se déroule sur 3 jours</a:t>
            </a:r>
          </a:p>
          <a:p>
            <a:pPr marL="409875" indent="-409875" defTabSz="599717">
              <a:spcBef>
                <a:spcPts val="4300"/>
              </a:spcBef>
              <a:defRPr sz="3504"/>
            </a:pPr>
            <a:r>
              <a:t>Le public préfère les démonstrations et l’écriture de code en direct</a:t>
            </a:r>
          </a:p>
          <a:p>
            <a:pPr marL="409875" indent="-409875" defTabSz="599717">
              <a:spcBef>
                <a:spcPts val="4300"/>
              </a:spcBef>
              <a:defRPr sz="3504"/>
            </a:pPr>
            <a:r>
              <a:t>Trop de points avec des puces c’est ennuyant</a:t>
            </a:r>
          </a:p>
          <a:p>
            <a:pPr marL="409875" indent="-409875" defTabSz="599717">
              <a:spcBef>
                <a:spcPts val="4300"/>
              </a:spcBef>
              <a:defRPr sz="3504"/>
            </a:pPr>
            <a:r>
              <a:t>Plus il y a de texte à lire sur vos diapos, moins l’audience vous écoute</a:t>
            </a:r>
          </a:p>
          <a:p>
            <a:pPr marL="409875" indent="-409875" defTabSz="599717">
              <a:spcBef>
                <a:spcPts val="4300"/>
              </a:spcBef>
              <a:defRPr sz="3504"/>
            </a:pPr>
            <a:r>
              <a:t>Si vos slides peuvent vous remplacer, alors vous ne servez à rien comme orateur</a:t>
            </a:r>
          </a:p>
          <a:p>
            <a:pPr marL="409875" indent="-409875" defTabSz="599717">
              <a:spcBef>
                <a:spcPts val="4300"/>
              </a:spcBef>
              <a:defRPr sz="3504"/>
            </a:pPr>
            <a:r>
              <a:t>Imaginez que votre ensemble de diapos ne doivent pas pouvoir vivre sans vous, sans votre présentation et votre contenu</a:t>
            </a:r>
          </a:p>
          <a:p>
            <a:pPr marL="409875" indent="-409875" defTabSz="599717">
              <a:spcBef>
                <a:spcPts val="4300"/>
              </a:spcBef>
              <a:defRPr sz="3504"/>
            </a:pPr>
            <a:r>
              <a:t>Merci donc de ne PAS faire comme ce slide à mourir</a:t>
            </a:r>
          </a:p>
        </p:txBody>
      </p:sp>
      <p:sp>
        <p:nvSpPr>
          <p:cNvPr id="322" name="Numéro de diapositive"/>
          <p:cNvSpPr txBox="1">
            <a:spLocks noGrp="1"/>
          </p:cNvSpPr>
          <p:nvPr>
            <p:ph type="sldNum" sz="quarter" idx="2"/>
          </p:nvPr>
        </p:nvSpPr>
        <p:spPr>
          <a:xfrm>
            <a:off x="11965582" y="13019484"/>
            <a:ext cx="434976"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Numéro de diapositive"/>
          <p:cNvSpPr txBox="1">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253" name="This is a template for Keynote…"/>
          <p:cNvSpPr txBox="1">
            <a:spLocks noGrp="1"/>
          </p:cNvSpPr>
          <p:nvPr>
            <p:ph type="body" sz="quarter" idx="1"/>
          </p:nvPr>
        </p:nvSpPr>
        <p:spPr>
          <a:prstGeom prst="rect">
            <a:avLst/>
          </a:prstGeom>
        </p:spPr>
        <p:txBody>
          <a:bodyPr/>
          <a:lstStyle/>
          <a:p>
            <a:pPr defTabSz="722947">
              <a:defRPr sz="5808"/>
            </a:pPr>
            <a:r>
              <a:t>This is a template for Keynote</a:t>
            </a:r>
          </a:p>
          <a:p>
            <a:pPr defTabSz="722947">
              <a:defRPr sz="5808"/>
            </a:pPr>
            <a:r>
              <a:t>16/9</a:t>
            </a:r>
          </a:p>
        </p:txBody>
      </p:sp>
      <p:sp>
        <p:nvSpPr>
          <p:cNvPr id="254" name="Welcome to Devoxx France"/>
          <p:cNvSpPr txBox="1">
            <a:spLocks noGrp="1"/>
          </p:cNvSpPr>
          <p:nvPr>
            <p:ph type="title"/>
          </p:nvPr>
        </p:nvSpPr>
        <p:spPr>
          <a:prstGeom prst="rect">
            <a:avLst/>
          </a:prstGeom>
        </p:spPr>
        <p:txBody>
          <a:bodyPr/>
          <a:lstStyle>
            <a:lvl1pPr defTabSz="813315">
              <a:defRPr sz="11088"/>
            </a:lvl1pPr>
          </a:lstStyle>
          <a:p>
            <a:r>
              <a:t>Welcome to Devoxx France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oujours plus d'image"/>
          <p:cNvSpPr txBox="1">
            <a:spLocks noGrp="1"/>
          </p:cNvSpPr>
          <p:nvPr>
            <p:ph type="title"/>
          </p:nvPr>
        </p:nvSpPr>
        <p:spPr>
          <a:prstGeom prst="rect">
            <a:avLst/>
          </a:prstGeom>
        </p:spPr>
        <p:txBody>
          <a:bodyPr/>
          <a:lstStyle>
            <a:lvl1pPr defTabSz="805100">
              <a:defRPr sz="10976"/>
            </a:lvl1pPr>
          </a:lstStyle>
          <a:p>
            <a:r>
              <a:t>Toujours plus d'image</a:t>
            </a:r>
          </a:p>
        </p:txBody>
      </p:sp>
      <p:sp>
        <p:nvSpPr>
          <p:cNvPr id="325" name="Les diagrammes dynamiques c’est vraiment top…"/>
          <p:cNvSpPr txBox="1">
            <a:spLocks noGrp="1"/>
          </p:cNvSpPr>
          <p:nvPr>
            <p:ph type="body" sz="half" idx="1"/>
          </p:nvPr>
        </p:nvSpPr>
        <p:spPr>
          <a:prstGeom prst="rect">
            <a:avLst/>
          </a:prstGeom>
        </p:spPr>
        <p:txBody>
          <a:bodyPr/>
          <a:lstStyle/>
          <a:p>
            <a:r>
              <a:t>Les diagrammes dynamiques c’est vraiment top</a:t>
            </a:r>
          </a:p>
          <a:p>
            <a:r>
              <a:t>Allez sur le site </a:t>
            </a:r>
            <a:r>
              <a:rPr u="sng">
                <a:hlinkClick r:id="rId2"/>
              </a:rPr>
              <a:t>duotone.shapefactory.co/</a:t>
            </a:r>
          </a:p>
          <a:p>
            <a:r>
              <a:t>Prenez 2 des couleurs de Devoxx FR 2018</a:t>
            </a:r>
          </a:p>
          <a:p>
            <a:r>
              <a:t>Et passez vos images en 2 tons…</a:t>
            </a:r>
          </a:p>
          <a:p>
            <a:r>
              <a:t>c’est beau !!</a:t>
            </a:r>
          </a:p>
        </p:txBody>
      </p:sp>
      <p:sp>
        <p:nvSpPr>
          <p:cNvPr id="326" name="Numéro de diapositive"/>
          <p:cNvSpPr txBox="1">
            <a:spLocks noGrp="1"/>
          </p:cNvSpPr>
          <p:nvPr>
            <p:ph type="sldNum" sz="quarter" idx="2"/>
          </p:nvPr>
        </p:nvSpPr>
        <p:spPr>
          <a:xfrm>
            <a:off x="11926885" y="13019484"/>
            <a:ext cx="512370"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pic>
        <p:nvPicPr>
          <p:cNvPr id="327" name="duotone spiral 2.png" descr="duotone spiral 2.png"/>
          <p:cNvPicPr>
            <a:picLocks noChangeAspect="1"/>
          </p:cNvPicPr>
          <p:nvPr/>
        </p:nvPicPr>
        <p:blipFill>
          <a:blip r:embed="rId3">
            <a:extLst/>
          </a:blip>
          <a:srcRect l="27267" r="27267"/>
          <a:stretch>
            <a:fillRect/>
          </a:stretch>
        </p:blipFill>
        <p:spPr>
          <a:xfrm>
            <a:off x="16102415" y="3148186"/>
            <a:ext cx="5067063" cy="7419628"/>
          </a:xfrm>
          <a:prstGeom prst="rect">
            <a:avLst/>
          </a:prstGeom>
          <a:ln w="25400">
            <a:miter lim="400000"/>
          </a:ln>
          <a:effectLst>
            <a:reflection stA="82330" endPos="40000" dir="5400000" sy="-100000" algn="bl" rotWithShape="0"/>
          </a:effectLst>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creen capture"/>
          <p:cNvSpPr txBox="1">
            <a:spLocks noGrp="1"/>
          </p:cNvSpPr>
          <p:nvPr>
            <p:ph type="title"/>
          </p:nvPr>
        </p:nvSpPr>
        <p:spPr>
          <a:prstGeom prst="rect">
            <a:avLst/>
          </a:prstGeom>
        </p:spPr>
        <p:txBody>
          <a:bodyPr/>
          <a:lstStyle/>
          <a:p>
            <a:r>
              <a:t>Screen capture</a:t>
            </a:r>
          </a:p>
        </p:txBody>
      </p:sp>
      <p:sp>
        <p:nvSpPr>
          <p:cNvPr id="330" name="Numéro de diapositive"/>
          <p:cNvSpPr txBox="1">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pic>
        <p:nvPicPr>
          <p:cNvPr id="331" name="Image" descr="Image"/>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32" name="https://cfp.devoxx.fr"/>
          <p:cNvSpPr txBox="1"/>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u="sng">
                <a:hlinkClick r:id="rId3"/>
              </a:defRPr>
            </a:lvl1pPr>
          </a:lstStyle>
          <a:p>
            <a:pPr>
              <a:defRPr u="none"/>
            </a:pPr>
            <a:r>
              <a:rPr u="sng">
                <a:hlinkClick r:id="rId3"/>
              </a:rPr>
              <a:t>https://cfp.devoxx.fr</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Here are just a few photos from Devoxx France so that you get a better idea of what you’re about to live…"/>
          <p:cNvSpPr txBox="1">
            <a:spLocks noGrp="1"/>
          </p:cNvSpPr>
          <p:nvPr>
            <p:ph type="body" idx="1"/>
          </p:nvPr>
        </p:nvSpPr>
        <p:spPr>
          <a:prstGeom prst="rect">
            <a:avLst/>
          </a:prstGeom>
        </p:spPr>
        <p:txBody>
          <a:bodyPr/>
          <a:lstStyle/>
          <a:p>
            <a:r>
              <a:t>Here are just a few photos from Devoxx France so that you get a better idea of what you’re about to live</a:t>
            </a:r>
          </a:p>
          <a:p>
            <a:r>
              <a:t>Voici quelques photos de Devoxx France afin de vous donner une idée de ce que vous vous apprêtez à vivre…</a:t>
            </a:r>
          </a:p>
        </p:txBody>
      </p:sp>
      <p:sp>
        <p:nvSpPr>
          <p:cNvPr id="335" name="Numéro de diapositive"/>
          <p:cNvSpPr txBox="1">
            <a:spLocks noGrp="1"/>
          </p:cNvSpPr>
          <p:nvPr>
            <p:ph type="sldNum" sz="quarter" idx="2"/>
          </p:nvPr>
        </p:nvSpPr>
        <p:spPr>
          <a:xfrm>
            <a:off x="11940716" y="13019484"/>
            <a:ext cx="48470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DSC_1353.jpg" descr="DSC_1353.jpg"/>
          <p:cNvPicPr>
            <a:picLocks noGrp="1" noChangeAspect="1"/>
          </p:cNvPicPr>
          <p:nvPr>
            <p:ph type="pic" idx="13"/>
          </p:nvPr>
        </p:nvPicPr>
        <p:blipFill>
          <a:blip r:embed="rId2">
            <a:extLst/>
          </a:blip>
          <a:srcRect l="5495" r="5495"/>
          <a:stretch>
            <a:fillRect/>
          </a:stretch>
        </p:blipFill>
        <p:spPr>
          <a:xfrm>
            <a:off x="3043535" y="0"/>
            <a:ext cx="18288001" cy="13716000"/>
          </a:xfrm>
          <a:prstGeom prst="rect">
            <a:avLst/>
          </a:prstGeom>
        </p:spPr>
      </p:pic>
      <p:sp>
        <p:nvSpPr>
          <p:cNvPr id="338" name="2015"/>
          <p:cNvSpPr txBox="1"/>
          <p:nvPr/>
        </p:nvSpPr>
        <p:spPr>
          <a:xfrm>
            <a:off x="3873076" y="3039064"/>
            <a:ext cx="3337484" cy="18700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defRPr sz="11200">
                <a:latin typeface="+mj-lt"/>
                <a:ea typeface="+mj-ea"/>
                <a:cs typeface="+mj-cs"/>
                <a:sym typeface="Montserrat-Regular"/>
              </a:defRPr>
            </a:lvl1pPr>
          </a:lstStyle>
          <a:p>
            <a:r>
              <a:t>2015</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Web_MG_2993.jpg" descr="Web_MG_2993.jpg"/>
          <p:cNvPicPr>
            <a:picLocks noGrp="1" noChangeAspect="1"/>
          </p:cNvPicPr>
          <p:nvPr>
            <p:ph type="pic" idx="13"/>
          </p:nvPr>
        </p:nvPicPr>
        <p:blipFill>
          <a:blip r:embed="rId2">
            <a:extLst/>
          </a:blip>
          <a:srcRect l="5533" r="5533"/>
          <a:stretch>
            <a:fillRect/>
          </a:stretch>
        </p:blipFill>
        <p:spPr>
          <a:xfrm>
            <a:off x="3043535" y="0"/>
            <a:ext cx="18288001" cy="13716000"/>
          </a:xfrm>
          <a:prstGeom prst="rect">
            <a:avLst/>
          </a:prstGeom>
        </p:spPr>
      </p:pic>
      <p:sp>
        <p:nvSpPr>
          <p:cNvPr id="341" name="2016"/>
          <p:cNvSpPr txBox="1"/>
          <p:nvPr/>
        </p:nvSpPr>
        <p:spPr>
          <a:xfrm>
            <a:off x="14485684" y="11936620"/>
            <a:ext cx="1567816" cy="904876"/>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p>
            <a:r>
              <a:t>2016</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Web_O4A5596.jpg" descr="Web_O4A5596.jpg"/>
          <p:cNvPicPr>
            <a:picLocks noGrp="1" noChangeAspect="1"/>
          </p:cNvPicPr>
          <p:nvPr>
            <p:ph type="pic" idx="13"/>
          </p:nvPr>
        </p:nvPicPr>
        <p:blipFill>
          <a:blip r:embed="rId2">
            <a:extLst/>
          </a:blip>
          <a:srcRect l="5533" r="5533"/>
          <a:stretch>
            <a:fillRect/>
          </a:stretch>
        </p:blipFill>
        <p:spPr>
          <a:xfrm>
            <a:off x="3043535" y="0"/>
            <a:ext cx="18288001" cy="13716000"/>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DSC_1444.jpg" descr="DSC_1444.jpg"/>
          <p:cNvPicPr>
            <a:picLocks noGrp="1" noChangeAspect="1"/>
          </p:cNvPicPr>
          <p:nvPr>
            <p:ph type="pic" idx="13"/>
          </p:nvPr>
        </p:nvPicPr>
        <p:blipFill>
          <a:blip r:embed="rId2">
            <a:extLst/>
          </a:blip>
          <a:srcRect l="5496" r="5496"/>
          <a:stretch>
            <a:fillRect/>
          </a:stretch>
        </p:blipFill>
        <p:spPr>
          <a:xfrm>
            <a:off x="3043535" y="0"/>
            <a:ext cx="18288001" cy="137160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7" name="DSC_1623.jpg" descr="DSC_1623.jpg"/>
          <p:cNvPicPr>
            <a:picLocks noGrp="1" noChangeAspect="1"/>
          </p:cNvPicPr>
          <p:nvPr>
            <p:ph type="pic" idx="13"/>
          </p:nvPr>
        </p:nvPicPr>
        <p:blipFill>
          <a:blip r:embed="rId2">
            <a:extLst/>
          </a:blip>
          <a:srcRect l="5495" r="5495"/>
          <a:stretch>
            <a:fillRect/>
          </a:stretch>
        </p:blipFill>
        <p:spPr>
          <a:xfrm>
            <a:off x="3043535" y="0"/>
            <a:ext cx="18288001" cy="137160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hanks"/>
          <p:cNvSpPr txBox="1">
            <a:spLocks noGrp="1"/>
          </p:cNvSpPr>
          <p:nvPr>
            <p:ph type="ctrTitle"/>
          </p:nvPr>
        </p:nvSpPr>
        <p:spPr>
          <a:prstGeom prst="rect">
            <a:avLst/>
          </a:prstGeom>
        </p:spPr>
        <p:txBody>
          <a:bodyPr/>
          <a:lstStyle/>
          <a:p>
            <a:r>
              <a:t>Thanks</a:t>
            </a:r>
          </a:p>
        </p:txBody>
      </p:sp>
      <p:sp>
        <p:nvSpPr>
          <p:cNvPr id="350" name="Contribute and propose other templates on…"/>
          <p:cNvSpPr txBox="1">
            <a:spLocks noGrp="1"/>
          </p:cNvSpPr>
          <p:nvPr>
            <p:ph type="subTitle" sz="quarter" idx="1"/>
          </p:nvPr>
        </p:nvSpPr>
        <p:spPr>
          <a:xfrm>
            <a:off x="2961556" y="7874628"/>
            <a:ext cx="19008681" cy="2844386"/>
          </a:xfrm>
          <a:prstGeom prst="rect">
            <a:avLst/>
          </a:prstGeom>
        </p:spPr>
        <p:txBody>
          <a:bodyPr/>
          <a:lstStyle/>
          <a:p>
            <a:r>
              <a:t>Contribute and propose other templates on </a:t>
            </a:r>
          </a:p>
          <a:p>
            <a:r>
              <a:rPr u="sng">
                <a:hlinkClick r:id="rId2"/>
              </a:rPr>
              <a:t>https://bitbucket.org/nicolas_martignole/devoxxfr_templates</a:t>
            </a:r>
          </a:p>
        </p:txBody>
      </p:sp>
      <p:sp>
        <p:nvSpPr>
          <p:cNvPr id="351" name="Numéro de diapositive"/>
          <p:cNvSpPr txBox="1">
            <a:spLocks noGrp="1"/>
          </p:cNvSpPr>
          <p:nvPr>
            <p:ph type="sldNum" sz="quarter" idx="2"/>
          </p:nvPr>
        </p:nvSpPr>
        <p:spPr>
          <a:xfrm>
            <a:off x="11934150" y="13019484"/>
            <a:ext cx="497841"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28</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56" name="duotone revolution.png" descr="duotone revolution.png"/>
          <p:cNvPicPr>
            <a:picLocks noGrp="1" noChangeAspect="1"/>
          </p:cNvPicPr>
          <p:nvPr>
            <p:ph type="pic" idx="13"/>
          </p:nvPr>
        </p:nvPicPr>
        <p:blipFill>
          <a:blip r:embed="rId2">
            <a:extLst/>
          </a:blip>
          <a:srcRect t="4547" b="4547"/>
          <a:stretch>
            <a:fillRect/>
          </a:stretch>
        </p:blipFill>
        <p:spPr>
          <a:prstGeom prst="rect">
            <a:avLst/>
          </a:prstGeom>
        </p:spPr>
      </p:pic>
      <p:sp>
        <p:nvSpPr>
          <p:cNvPr id="257" name="We love picture"/>
          <p:cNvSpPr txBox="1">
            <a:spLocks noGrp="1"/>
          </p:cNvSpPr>
          <p:nvPr>
            <p:ph type="title"/>
          </p:nvPr>
        </p:nvSpPr>
        <p:spPr>
          <a:prstGeom prst="rect">
            <a:avLst/>
          </a:prstGeom>
        </p:spPr>
        <p:txBody>
          <a:bodyPr/>
          <a:lstStyle>
            <a:lvl1pPr defTabSz="731162">
              <a:defRPr sz="9968"/>
            </a:lvl1pPr>
          </a:lstStyle>
          <a:p>
            <a:r>
              <a:t>We love picture</a:t>
            </a:r>
          </a:p>
        </p:txBody>
      </p:sp>
      <p:sp>
        <p:nvSpPr>
          <p:cNvPr id="258" name="We try to keep the Devox France logo and the Tweet hashtag on all slides"/>
          <p:cNvSpPr txBox="1">
            <a:spLocks noGrp="1"/>
          </p:cNvSpPr>
          <p:nvPr>
            <p:ph type="body" sz="quarter" idx="1"/>
          </p:nvPr>
        </p:nvSpPr>
        <p:spPr>
          <a:prstGeom prst="rect">
            <a:avLst/>
          </a:prstGeom>
        </p:spPr>
        <p:txBody>
          <a:bodyPr/>
          <a:lstStyle/>
          <a:p>
            <a:r>
              <a:t>We try to keep the Devox France logo and the Tweet hashtag on all slides </a:t>
            </a:r>
          </a:p>
        </p:txBody>
      </p:sp>
      <p:sp>
        <p:nvSpPr>
          <p:cNvPr id="259" name="Numéro de diapositive"/>
          <p:cNvSpPr txBox="1">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oadmap"/>
          <p:cNvSpPr txBox="1">
            <a:spLocks noGrp="1"/>
          </p:cNvSpPr>
          <p:nvPr>
            <p:ph type="title"/>
          </p:nvPr>
        </p:nvSpPr>
        <p:spPr>
          <a:prstGeom prst="rect">
            <a:avLst/>
          </a:prstGeom>
        </p:spPr>
        <p:txBody>
          <a:bodyPr/>
          <a:lstStyle/>
          <a:p>
            <a:r>
              <a:t>Roadmap</a:t>
            </a:r>
          </a:p>
        </p:txBody>
      </p:sp>
      <p:sp>
        <p:nvSpPr>
          <p:cNvPr id="262" name="Numéro de diapositive"/>
          <p:cNvSpPr txBox="1">
            <a:spLocks noGrp="1"/>
          </p:cNvSpPr>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263" name="This is a slide without background images.…"/>
          <p:cNvSpPr txBox="1">
            <a:spLocks noGrp="1"/>
          </p:cNvSpPr>
          <p:nvPr>
            <p:ph type="body" idx="1"/>
          </p:nvPr>
        </p:nvSpPr>
        <p:spPr>
          <a:prstGeom prst="rect">
            <a:avLst/>
          </a:prstGeom>
        </p:spPr>
        <p:txBody>
          <a:bodyPr/>
          <a:lstStyle/>
          <a:p>
            <a:r>
              <a:t>This is a slide without background images. </a:t>
            </a:r>
          </a:p>
          <a:p>
            <a:r>
              <a:t>You must load and install 2 Fonts on your system : </a:t>
            </a:r>
          </a:p>
          <a:p>
            <a:pPr marL="1393508" indent="-313508">
              <a:buSzPct val="100000"/>
              <a:buChar char="•"/>
            </a:pPr>
            <a:r>
              <a:t>Montserrat </a:t>
            </a:r>
            <a:r>
              <a:rPr sz="3300"/>
              <a:t>(</a:t>
            </a:r>
            <a:r>
              <a:rPr sz="3300" u="sng">
                <a:hlinkClick r:id="rId2"/>
              </a:rPr>
              <a:t>https://www.fontsquirrel.com/fonts/montserrat</a:t>
            </a:r>
            <a:r>
              <a:rPr sz="3300"/>
              <a:t>)</a:t>
            </a:r>
          </a:p>
          <a:p>
            <a:pPr marL="1393508" indent="-313508">
              <a:buSzPct val="100000"/>
              <a:buChar char="•"/>
            </a:pPr>
            <a:r>
              <a:t>Open Sans </a:t>
            </a:r>
            <a:r>
              <a:rPr sz="3300"/>
              <a:t>(</a:t>
            </a:r>
            <a:r>
              <a:rPr sz="3300" u="sng">
                <a:hlinkClick r:id="rId3"/>
              </a:rPr>
              <a:t>https://www.fontsquirrel.com/fonts/open-sans</a:t>
            </a:r>
            <a:r>
              <a:rPr sz="3300"/>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Devoxx FR 2018 colors"/>
          <p:cNvSpPr txBox="1">
            <a:spLocks noGrp="1"/>
          </p:cNvSpPr>
          <p:nvPr>
            <p:ph type="title"/>
          </p:nvPr>
        </p:nvSpPr>
        <p:spPr>
          <a:prstGeom prst="rect">
            <a:avLst/>
          </a:prstGeom>
        </p:spPr>
        <p:txBody>
          <a:bodyPr/>
          <a:lstStyle>
            <a:lvl1pPr defTabSz="747593">
              <a:defRPr sz="10192"/>
            </a:lvl1pPr>
          </a:lstStyle>
          <a:p>
            <a:r>
              <a:t>Devoxx FR 2018 colors</a:t>
            </a:r>
          </a:p>
        </p:txBody>
      </p:sp>
      <p:sp>
        <p:nvSpPr>
          <p:cNvPr id="266" name="Numéro de diapositive"/>
          <p:cNvSpPr txBox="1">
            <a:spLocks noGrp="1"/>
          </p:cNvSpPr>
          <p:nvPr>
            <p:ph type="sldNum" sz="quarter" idx="2"/>
          </p:nvPr>
        </p:nvSpPr>
        <p:spPr>
          <a:xfrm>
            <a:off x="12024396" y="13019484"/>
            <a:ext cx="317349"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sp>
        <p:nvSpPr>
          <p:cNvPr id="267" name="- main color, dark red, #7f1111…"/>
          <p:cNvSpPr txBox="1">
            <a:spLocks noGrp="1"/>
          </p:cNvSpPr>
          <p:nvPr>
            <p:ph type="body" sz="half" idx="1"/>
          </p:nvPr>
        </p:nvSpPr>
        <p:spPr>
          <a:xfrm>
            <a:off x="6528441" y="2640470"/>
            <a:ext cx="11327118" cy="9606344"/>
          </a:xfrm>
          <a:prstGeom prst="rect">
            <a:avLst/>
          </a:prstGeom>
        </p:spPr>
        <p:txBody>
          <a:bodyPr/>
          <a:lstStyle/>
          <a:p>
            <a:pPr defTabSz="649009">
              <a:spcBef>
                <a:spcPts val="4600"/>
              </a:spcBef>
              <a:defRPr sz="3792"/>
            </a:pPr>
            <a:endParaRPr/>
          </a:p>
          <a:p>
            <a:pPr defTabSz="649009">
              <a:spcBef>
                <a:spcPts val="4600"/>
              </a:spcBef>
              <a:defRPr sz="3792"/>
            </a:pPr>
            <a:r>
              <a:t>  - main color, dark red, #7f1111</a:t>
            </a:r>
          </a:p>
          <a:p>
            <a:pPr defTabSz="649009">
              <a:spcBef>
                <a:spcPts val="4600"/>
              </a:spcBef>
              <a:defRPr sz="3792"/>
            </a:pPr>
            <a:r>
              <a:t>  - secondary color, light pink red blue, #FF1c4c</a:t>
            </a:r>
          </a:p>
          <a:p>
            <a:pPr defTabSz="649009">
              <a:spcBef>
                <a:spcPts val="4600"/>
              </a:spcBef>
              <a:defRPr sz="3792"/>
            </a:pPr>
            <a:r>
              <a:t>  - third color, red #FF1417</a:t>
            </a:r>
          </a:p>
          <a:p>
            <a:pPr defTabSz="649009">
              <a:spcBef>
                <a:spcPts val="4600"/>
              </a:spcBef>
              <a:defRPr sz="3792"/>
            </a:pPr>
            <a:r>
              <a:t>  - alternate color, accent, #DB1837</a:t>
            </a:r>
          </a:p>
          <a:p>
            <a:pPr defTabSz="649009">
              <a:spcBef>
                <a:spcPts val="4600"/>
              </a:spcBef>
              <a:defRPr sz="3792"/>
            </a:pPr>
            <a:r>
              <a:t>  - alternate color 2, #cc0c0c </a:t>
            </a:r>
          </a:p>
          <a:p>
            <a:pPr defTabSz="649009">
              <a:spcBef>
                <a:spcPts val="4600"/>
              </a:spcBef>
              <a:defRPr sz="3792"/>
            </a:pPr>
            <a:endParaRPr b="1"/>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Devoxx FR 2017 colors"/>
          <p:cNvSpPr txBox="1">
            <a:spLocks noGrp="1"/>
          </p:cNvSpPr>
          <p:nvPr>
            <p:ph type="title"/>
          </p:nvPr>
        </p:nvSpPr>
        <p:spPr>
          <a:prstGeom prst="rect">
            <a:avLst/>
          </a:prstGeom>
        </p:spPr>
        <p:txBody>
          <a:bodyPr/>
          <a:lstStyle/>
          <a:p>
            <a:r>
              <a:t>Devoxx FR 2017 colors</a:t>
            </a:r>
          </a:p>
        </p:txBody>
      </p:sp>
      <p:sp>
        <p:nvSpPr>
          <p:cNvPr id="270" name="Numéro de diapositive"/>
          <p:cNvSpPr txBox="1">
            <a:spLocks noGrp="1"/>
          </p:cNvSpPr>
          <p:nvPr>
            <p:ph type="sldNum" sz="quarter" idx="2"/>
          </p:nvPr>
        </p:nvSpPr>
        <p:spPr>
          <a:xfrm>
            <a:off x="12018668" y="13019484"/>
            <a:ext cx="328804"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itre"/>
          <p:cNvSpPr txBox="1">
            <a:spLocks noGrp="1"/>
          </p:cNvSpPr>
          <p:nvPr>
            <p:ph type="title"/>
          </p:nvPr>
        </p:nvSpPr>
        <p:spPr>
          <a:prstGeom prst="rect">
            <a:avLst/>
          </a:prstGeom>
        </p:spPr>
        <p:txBody>
          <a:bodyPr/>
          <a:lstStyle/>
          <a:p>
            <a:endParaRPr/>
          </a:p>
        </p:txBody>
      </p:sp>
      <p:sp>
        <p:nvSpPr>
          <p:cNvPr id="273" name="Show me shome code !…"/>
          <p:cNvSpPr txBox="1">
            <a:spLocks noGrp="1"/>
          </p:cNvSpPr>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i</a:t>
            </a:r>
          </a:p>
        </p:txBody>
      </p:sp>
      <p:sp>
        <p:nvSpPr>
          <p:cNvPr id="274" name="Numéro de diapositive"/>
          <p:cNvSpPr txBox="1">
            <a:spLocks noGrp="1"/>
          </p:cNvSpPr>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tep 1 : add to Redis sorted set"/>
          <p:cNvSpPr txBox="1">
            <a:spLocks noGrp="1"/>
          </p:cNvSpPr>
          <p:nvPr>
            <p:ph type="title"/>
          </p:nvPr>
        </p:nvSpPr>
        <p:spPr>
          <a:prstGeom prst="rect">
            <a:avLst/>
          </a:prstGeom>
        </p:spPr>
        <p:txBody>
          <a:bodyPr/>
          <a:lstStyle/>
          <a:p>
            <a:r>
              <a:t>Step 1 : add to Redis sorted set</a:t>
            </a:r>
          </a:p>
        </p:txBody>
      </p:sp>
      <p:sp>
        <p:nvSpPr>
          <p:cNvPr id="277" name="127.0.0.1:6363[2]&gt; zadd hackers 1953 &quot;Richard Stallman&quot;…"/>
          <p:cNvSpPr txBox="1">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a:p>
        </p:txBody>
      </p:sp>
      <p:sp>
        <p:nvSpPr>
          <p:cNvPr id="278" name="Numéro de diapositive"/>
          <p:cNvSpPr txBox="1">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tep 2 : Show the list of Hackers"/>
          <p:cNvSpPr txBox="1">
            <a:spLocks noGrp="1"/>
          </p:cNvSpPr>
          <p:nvPr>
            <p:ph type="title"/>
          </p:nvPr>
        </p:nvSpPr>
        <p:spPr>
          <a:prstGeom prst="rect">
            <a:avLst/>
          </a:prstGeom>
        </p:spPr>
        <p:txBody>
          <a:bodyPr/>
          <a:lstStyle/>
          <a:p>
            <a:r>
              <a:t>Step 2 : Show the list of Hackers</a:t>
            </a:r>
          </a:p>
        </p:txBody>
      </p:sp>
      <p:sp>
        <p:nvSpPr>
          <p:cNvPr id="281" name="127.0.0.1:6363[2]&gt; zadd hackers 1953 &quot;Richard Stallman&quot;…"/>
          <p:cNvSpPr txBox="1">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"Linus"</a:t>
            </a:r>
          </a:p>
        </p:txBody>
      </p:sp>
      <p:sp>
        <p:nvSpPr>
          <p:cNvPr id="282" name="Numéro de diapositive"/>
          <p:cNvSpPr txBox="1">
            <a:spLocks noGrp="1"/>
          </p:cNvSpPr>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Bold"/>
        <a:ea typeface="Montserrat-Bold"/>
        <a:cs typeface="Montserrat-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Bold"/>
        <a:ea typeface="Montserrat-Bold"/>
        <a:cs typeface="Montserrat-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227</TotalTime>
  <Words>870</Words>
  <Application>Microsoft Macintosh PowerPoint</Application>
  <PresentationFormat>Personnalisé</PresentationFormat>
  <Paragraphs>145</Paragraphs>
  <Slides>28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Courier</vt:lpstr>
      <vt:lpstr>Helvetica Light</vt:lpstr>
      <vt:lpstr>Helvetica Neue</vt:lpstr>
      <vt:lpstr>Menlo</vt:lpstr>
      <vt:lpstr>Montserrat Semi Bold</vt:lpstr>
      <vt:lpstr>Montserrat-Bold</vt:lpstr>
      <vt:lpstr>Montserrat-Regular</vt:lpstr>
      <vt:lpstr>Open Sans</vt:lpstr>
      <vt:lpstr>Black</vt:lpstr>
      <vt:lpstr>Accélérez vos tests End-To-End avec Cypress </vt:lpstr>
      <vt:lpstr>Welcome to Devoxx France</vt:lpstr>
      <vt:lpstr>We love picture</vt:lpstr>
      <vt:lpstr>Roadmap</vt:lpstr>
      <vt:lpstr>Devoxx FR 2018 colors</vt:lpstr>
      <vt:lpstr>Devoxx FR 2017 colors</vt:lpstr>
      <vt:lpstr>Présentation PowerPoint</vt:lpstr>
      <vt:lpstr>Step 1 : add to Redis sorted set</vt:lpstr>
      <vt:lpstr>Step 2 : Show the list of Hackers</vt:lpstr>
      <vt:lpstr>Step 3 : Show the list with score</vt:lpstr>
      <vt:lpstr>Step 4 : Last step with transparent code</vt:lpstr>
      <vt:lpstr>Live Demo</vt:lpstr>
      <vt:lpstr>Merci / Thanks you</vt:lpstr>
      <vt:lpstr>Facts</vt:lpstr>
      <vt:lpstr>Less code is less bug</vt:lpstr>
      <vt:lpstr>Présentation PowerPoint</vt:lpstr>
      <vt:lpstr>Présentation PowerPoint</vt:lpstr>
      <vt:lpstr>Why less slides is better than more slides</vt:lpstr>
      <vt:lpstr>Pourquoi peu de diapositives c’est mieux</vt:lpstr>
      <vt:lpstr>Toujours plus d'image</vt:lpstr>
      <vt:lpstr>Screen capture</vt:lpstr>
      <vt:lpstr>Présentation PowerPoint</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Accélérez vos tests End-To-End avec Cypress </dc:title>
  <cp:lastModifiedBy>Rodolphe Bung</cp:lastModifiedBy>
  <cp:revision>2</cp:revision>
  <dcterms:modified xsi:type="dcterms:W3CDTF">2018-04-09T16:20:15Z</dcterms:modified>
</cp:coreProperties>
</file>